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4" r:id="rId5"/>
    <p:sldId id="259" r:id="rId6"/>
    <p:sldId id="262" r:id="rId7"/>
    <p:sldId id="261" r:id="rId8"/>
    <p:sldId id="274" r:id="rId9"/>
    <p:sldId id="273" r:id="rId10"/>
    <p:sldId id="272" r:id="rId11"/>
    <p:sldId id="279" r:id="rId12"/>
    <p:sldId id="278" r:id="rId13"/>
    <p:sldId id="275" r:id="rId14"/>
    <p:sldId id="277" r:id="rId15"/>
    <p:sldId id="286" r:id="rId16"/>
    <p:sldId id="285" r:id="rId17"/>
    <p:sldId id="284" r:id="rId18"/>
    <p:sldId id="283" r:id="rId19"/>
    <p:sldId id="282" r:id="rId20"/>
    <p:sldId id="281" r:id="rId21"/>
    <p:sldId id="280" r:id="rId22"/>
    <p:sldId id="290" r:id="rId23"/>
    <p:sldId id="289" r:id="rId24"/>
    <p:sldId id="288" r:id="rId25"/>
    <p:sldId id="294" r:id="rId26"/>
    <p:sldId id="296" r:id="rId27"/>
    <p:sldId id="295" r:id="rId28"/>
    <p:sldId id="298" r:id="rId29"/>
    <p:sldId id="291" r:id="rId30"/>
    <p:sldId id="276" r:id="rId31"/>
    <p:sldId id="299" r:id="rId32"/>
    <p:sldId id="300" r:id="rId33"/>
    <p:sldId id="301" r:id="rId34"/>
    <p:sldId id="306" r:id="rId35"/>
    <p:sldId id="305" r:id="rId36"/>
    <p:sldId id="304" r:id="rId37"/>
    <p:sldId id="303" r:id="rId38"/>
    <p:sldId id="309" r:id="rId39"/>
    <p:sldId id="308" r:id="rId40"/>
    <p:sldId id="307" r:id="rId41"/>
    <p:sldId id="313" r:id="rId42"/>
    <p:sldId id="312" r:id="rId43"/>
    <p:sldId id="311" r:id="rId44"/>
    <p:sldId id="310" r:id="rId45"/>
    <p:sldId id="321" r:id="rId46"/>
    <p:sldId id="320" r:id="rId47"/>
    <p:sldId id="319" r:id="rId48"/>
    <p:sldId id="318" r:id="rId49"/>
    <p:sldId id="317" r:id="rId50"/>
    <p:sldId id="316" r:id="rId51"/>
    <p:sldId id="315" r:id="rId52"/>
    <p:sldId id="314" r:id="rId53"/>
    <p:sldId id="302" r:id="rId54"/>
    <p:sldId id="322" r:id="rId55"/>
    <p:sldId id="323" r:id="rId56"/>
    <p:sldId id="327" r:id="rId57"/>
    <p:sldId id="328" r:id="rId58"/>
    <p:sldId id="326" r:id="rId59"/>
    <p:sldId id="325" r:id="rId60"/>
    <p:sldId id="324" r:id="rId61"/>
    <p:sldId id="331" r:id="rId62"/>
    <p:sldId id="33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0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2FBF-E81F-4ECB-AB68-1A6DE545F382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1E0-3A71-4297-ABA3-6023EAA3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2FBF-E81F-4ECB-AB68-1A6DE545F382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1E0-3A71-4297-ABA3-6023EAA3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2FBF-E81F-4ECB-AB68-1A6DE545F382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1E0-3A71-4297-ABA3-6023EAA3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2FBF-E81F-4ECB-AB68-1A6DE545F382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1E0-3A71-4297-ABA3-6023EAA3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2FBF-E81F-4ECB-AB68-1A6DE545F382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1E0-3A71-4297-ABA3-6023EAA3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2FBF-E81F-4ECB-AB68-1A6DE545F382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1E0-3A71-4297-ABA3-6023EAA3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2FBF-E81F-4ECB-AB68-1A6DE545F382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1E0-3A71-4297-ABA3-6023EAA3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2FBF-E81F-4ECB-AB68-1A6DE545F382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1E0-3A71-4297-ABA3-6023EAA3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2FBF-E81F-4ECB-AB68-1A6DE545F382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1E0-3A71-4297-ABA3-6023EAA3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2FBF-E81F-4ECB-AB68-1A6DE545F382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1E0-3A71-4297-ABA3-6023EAA3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2FBF-E81F-4ECB-AB68-1A6DE545F382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38E1E0-3A71-4297-ABA3-6023EAA32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962FBF-E81F-4ECB-AB68-1A6DE545F382}" type="datetimeFigureOut">
              <a:rPr lang="en-US" smtClean="0"/>
              <a:pPr/>
              <a:t>9/25/2024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38E1E0-3A71-4297-ABA3-6023EAA327B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honet.in/HousingsocietyOnLine.aspx" TargetMode="External"/><Relationship Id="rId2" Type="http://schemas.openxmlformats.org/officeDocument/2006/relationships/hyperlink" Target="https://www.echonet.in/Housingsociety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echonet.in/AndroidsocietyOffLine.htm" TargetMode="External"/><Relationship Id="rId4" Type="http://schemas.openxmlformats.org/officeDocument/2006/relationships/hyperlink" Target="https://www.echonet.in/AndroidSocietyOnline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851648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Management Software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(Echo </a:t>
            </a:r>
            <a:r>
              <a:rPr lang="en-US" sz="3100" dirty="0" smtClean="0">
                <a:solidFill>
                  <a:schemeClr val="tx1"/>
                </a:solidFill>
              </a:rPr>
              <a:t>Software Consultancy </a:t>
            </a:r>
            <a:r>
              <a:rPr lang="en-US" sz="3100" dirty="0" smtClean="0">
                <a:solidFill>
                  <a:schemeClr val="tx1"/>
                </a:solidFill>
              </a:rPr>
              <a:t>Services)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rgbClr val="FFFF00"/>
                </a:solidFill>
              </a:rPr>
              <a:t>Desktop / Online Website / Online Android / Off line Android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40" y="4198386"/>
            <a:ext cx="7854696" cy="581464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https://www.echonet.in/Housingsociety.htm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4807986"/>
            <a:ext cx="7854696" cy="58146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https://www.echonet.in/HousingsocietyOnLine.aspx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5463306"/>
            <a:ext cx="7854696" cy="58146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https://www.echonet.in/AndroidSocietyOnline.htm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55070" y="6179586"/>
            <a:ext cx="7854696" cy="58146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https://www.echonet.in/AndroidsocietyOffLine.htm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ech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7430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3104" r="12225" b="6109"/>
          <a:stretch>
            <a:fillRect/>
          </a:stretch>
        </p:blipFill>
        <p:spPr bwMode="auto">
          <a:xfrm>
            <a:off x="1371600" y="2265260"/>
            <a:ext cx="6477000" cy="457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4659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60450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7430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4225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Housing Society </a:t>
            </a:r>
            <a:r>
              <a:rPr lang="en-US" dirty="0" smtClean="0"/>
              <a:t>Management Software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Desktop (Windows Based)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9" name="Picture 8" descr="e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1450" cy="144145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974305"/>
            <a:ext cx="8674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260</Words>
  <Application>Microsoft Office PowerPoint</Application>
  <PresentationFormat>On-screen Show (4:3)</PresentationFormat>
  <Paragraphs>66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Flow</vt:lpstr>
      <vt:lpstr>Housing Society Management Software (Echo Software Consultancy Services) Desktop / Online Website / Online Android / Off line Android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  <vt:lpstr>Housing Society Management Software Desktop (Windows Based)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Society Management Software Echo Software Consultancy Services</dc:title>
  <dc:creator>Apeksha</dc:creator>
  <cp:lastModifiedBy>Apeksha</cp:lastModifiedBy>
  <cp:revision>17</cp:revision>
  <dcterms:created xsi:type="dcterms:W3CDTF">2024-09-25T12:23:33Z</dcterms:created>
  <dcterms:modified xsi:type="dcterms:W3CDTF">2024-09-25T16:45:35Z</dcterms:modified>
</cp:coreProperties>
</file>